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9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4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</p:sldIdLst>
  <p:sldSz cx="12192000" cy="6858000"/>
  <p:notesSz cx="6858000" cy="9144000"/>
  <p:custDataLst>
    <p:tags r:id="rId4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tags" Target="tags/tag694.xml"/><Relationship Id="rId47" Type="http://schemas.openxmlformats.org/officeDocument/2006/relationships/customXml" Target="../customXml/item1.xml"/><Relationship Id="rId46" Type="http://schemas.openxmlformats.org/officeDocument/2006/relationships/customXmlProps" Target="../customXml/itemProps693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9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6774</Words>
  <Application>WPS 演示</Application>
  <PresentationFormat>宽屏</PresentationFormat>
  <Paragraphs>1265</Paragraphs>
  <Slides>39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PowerPoint 演示文稿</vt:lpstr>
      <vt:lpstr>PowerPoint 演示文稿</vt:lpstr>
      <vt:lpstr>1、使用技能 -&gt; 消息传递给卡牌的机制</vt:lpstr>
      <vt:lpstr>PowerPoint 演示文稿</vt:lpstr>
      <vt:lpstr>PowerPoint 演示文稿</vt:lpstr>
      <vt:lpstr>具体到陆马技能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174</cp:revision>
  <dcterms:created xsi:type="dcterms:W3CDTF">2019-06-19T02:08:00Z</dcterms:created>
  <dcterms:modified xsi:type="dcterms:W3CDTF">2023-10-24T16:05:47Z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C998C6B669F04F89AAF37996FC448D6D_11</vt:lpwstr>
  </property>
</Properties>
</file>